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F29321-D172-4CDE-BE4B-8B4E8347CC72}" v="170" dt="2026-03-02T20:49:58.2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lintkoppany@outlook.com" userId="96044bdb9d6179e9" providerId="Windows Live" clId="Web-{B5F29321-D172-4CDE-BE4B-8B4E8347CC72}"/>
    <pc:docChg chg="addSld delSld modSld">
      <pc:chgData name="balintkoppany@outlook.com" userId="96044bdb9d6179e9" providerId="Windows Live" clId="Web-{B5F29321-D172-4CDE-BE4B-8B4E8347CC72}" dt="2026-03-02T20:49:58.273" v="166" actId="14100"/>
      <pc:docMkLst>
        <pc:docMk/>
      </pc:docMkLst>
      <pc:sldChg chg="modSp">
        <pc:chgData name="balintkoppany@outlook.com" userId="96044bdb9d6179e9" providerId="Windows Live" clId="Web-{B5F29321-D172-4CDE-BE4B-8B4E8347CC72}" dt="2026-03-02T20:36:37.512" v="12" actId="20577"/>
        <pc:sldMkLst>
          <pc:docMk/>
          <pc:sldMk cId="2378056696" sldId="263"/>
        </pc:sldMkLst>
        <pc:spChg chg="mod">
          <ac:chgData name="balintkoppany@outlook.com" userId="96044bdb9d6179e9" providerId="Windows Live" clId="Web-{B5F29321-D172-4CDE-BE4B-8B4E8347CC72}" dt="2026-03-02T20:36:37.512" v="12" actId="20577"/>
          <ac:spMkLst>
            <pc:docMk/>
            <pc:sldMk cId="2378056696" sldId="263"/>
            <ac:spMk id="3" creationId="{5346073D-F83B-AD70-0A4D-913F71ED56E4}"/>
          </ac:spMkLst>
        </pc:spChg>
      </pc:sldChg>
      <pc:sldChg chg="modSp">
        <pc:chgData name="balintkoppany@outlook.com" userId="96044bdb9d6179e9" providerId="Windows Live" clId="Web-{B5F29321-D172-4CDE-BE4B-8B4E8347CC72}" dt="2026-03-02T20:38:18.286" v="25" actId="20577"/>
        <pc:sldMkLst>
          <pc:docMk/>
          <pc:sldMk cId="2898047298" sldId="264"/>
        </pc:sldMkLst>
        <pc:spChg chg="mod">
          <ac:chgData name="balintkoppany@outlook.com" userId="96044bdb9d6179e9" providerId="Windows Live" clId="Web-{B5F29321-D172-4CDE-BE4B-8B4E8347CC72}" dt="2026-03-02T20:37:51.315" v="22" actId="20577"/>
          <ac:spMkLst>
            <pc:docMk/>
            <pc:sldMk cId="2898047298" sldId="264"/>
            <ac:spMk id="2" creationId="{CD4ADB4D-5BD6-0DC6-0E8D-7BBCEB50FC11}"/>
          </ac:spMkLst>
        </pc:spChg>
        <pc:spChg chg="mod">
          <ac:chgData name="balintkoppany@outlook.com" userId="96044bdb9d6179e9" providerId="Windows Live" clId="Web-{B5F29321-D172-4CDE-BE4B-8B4E8347CC72}" dt="2026-03-02T20:38:18.286" v="25" actId="20577"/>
          <ac:spMkLst>
            <pc:docMk/>
            <pc:sldMk cId="2898047298" sldId="264"/>
            <ac:spMk id="3" creationId="{99756D6F-AFF7-C23D-D776-B6F906F36B80}"/>
          </ac:spMkLst>
        </pc:spChg>
      </pc:sldChg>
      <pc:sldChg chg="modSp">
        <pc:chgData name="balintkoppany@outlook.com" userId="96044bdb9d6179e9" providerId="Windows Live" clId="Web-{B5F29321-D172-4CDE-BE4B-8B4E8347CC72}" dt="2026-03-02T20:39:15.414" v="35" actId="20577"/>
        <pc:sldMkLst>
          <pc:docMk/>
          <pc:sldMk cId="4213951736" sldId="265"/>
        </pc:sldMkLst>
        <pc:spChg chg="mod">
          <ac:chgData name="balintkoppany@outlook.com" userId="96044bdb9d6179e9" providerId="Windows Live" clId="Web-{B5F29321-D172-4CDE-BE4B-8B4E8347CC72}" dt="2026-03-02T20:38:29.146" v="27" actId="14100"/>
          <ac:spMkLst>
            <pc:docMk/>
            <pc:sldMk cId="4213951736" sldId="265"/>
            <ac:spMk id="2" creationId="{CE8866C8-80F9-1BB1-88F0-579151F61315}"/>
          </ac:spMkLst>
        </pc:spChg>
        <pc:spChg chg="mod">
          <ac:chgData name="balintkoppany@outlook.com" userId="96044bdb9d6179e9" providerId="Windows Live" clId="Web-{B5F29321-D172-4CDE-BE4B-8B4E8347CC72}" dt="2026-03-02T20:39:15.414" v="35" actId="20577"/>
          <ac:spMkLst>
            <pc:docMk/>
            <pc:sldMk cId="4213951736" sldId="265"/>
            <ac:spMk id="3" creationId="{A69AF4BB-3FED-80F3-DAD8-C6BA589BFC4B}"/>
          </ac:spMkLst>
        </pc:spChg>
      </pc:sldChg>
      <pc:sldChg chg="modSp">
        <pc:chgData name="balintkoppany@outlook.com" userId="96044bdb9d6179e9" providerId="Windows Live" clId="Web-{B5F29321-D172-4CDE-BE4B-8B4E8347CC72}" dt="2026-03-02T20:40:32.449" v="50" actId="20577"/>
        <pc:sldMkLst>
          <pc:docMk/>
          <pc:sldMk cId="804550150" sldId="266"/>
        </pc:sldMkLst>
        <pc:spChg chg="mod">
          <ac:chgData name="balintkoppany@outlook.com" userId="96044bdb9d6179e9" providerId="Windows Live" clId="Web-{B5F29321-D172-4CDE-BE4B-8B4E8347CC72}" dt="2026-03-02T20:40:14.276" v="47" actId="20577"/>
          <ac:spMkLst>
            <pc:docMk/>
            <pc:sldMk cId="804550150" sldId="266"/>
            <ac:spMk id="2" creationId="{1A73118D-596D-5B78-960F-9D6717283BE7}"/>
          </ac:spMkLst>
        </pc:spChg>
        <pc:spChg chg="mod">
          <ac:chgData name="balintkoppany@outlook.com" userId="96044bdb9d6179e9" providerId="Windows Live" clId="Web-{B5F29321-D172-4CDE-BE4B-8B4E8347CC72}" dt="2026-03-02T20:40:32.449" v="50" actId="20577"/>
          <ac:spMkLst>
            <pc:docMk/>
            <pc:sldMk cId="804550150" sldId="266"/>
            <ac:spMk id="3" creationId="{E8853112-E542-B77B-D68A-C22CA7DD8EEF}"/>
          </ac:spMkLst>
        </pc:spChg>
      </pc:sldChg>
      <pc:sldChg chg="modSp">
        <pc:chgData name="balintkoppany@outlook.com" userId="96044bdb9d6179e9" providerId="Windows Live" clId="Web-{B5F29321-D172-4CDE-BE4B-8B4E8347CC72}" dt="2026-03-02T20:42:14.578" v="70" actId="20577"/>
        <pc:sldMkLst>
          <pc:docMk/>
          <pc:sldMk cId="3570209647" sldId="267"/>
        </pc:sldMkLst>
        <pc:spChg chg="mod">
          <ac:chgData name="balintkoppany@outlook.com" userId="96044bdb9d6179e9" providerId="Windows Live" clId="Web-{B5F29321-D172-4CDE-BE4B-8B4E8347CC72}" dt="2026-03-02T20:41:52.983" v="64" actId="20577"/>
          <ac:spMkLst>
            <pc:docMk/>
            <pc:sldMk cId="3570209647" sldId="267"/>
            <ac:spMk id="2" creationId="{9A558A9A-2D89-F3BB-E71F-D43D6A2A1519}"/>
          </ac:spMkLst>
        </pc:spChg>
        <pc:spChg chg="mod">
          <ac:chgData name="balintkoppany@outlook.com" userId="96044bdb9d6179e9" providerId="Windows Live" clId="Web-{B5F29321-D172-4CDE-BE4B-8B4E8347CC72}" dt="2026-03-02T20:42:14.578" v="70" actId="20577"/>
          <ac:spMkLst>
            <pc:docMk/>
            <pc:sldMk cId="3570209647" sldId="267"/>
            <ac:spMk id="3" creationId="{968A7D3A-3502-E29B-E64C-643CA85CEEE0}"/>
          </ac:spMkLst>
        </pc:spChg>
      </pc:sldChg>
      <pc:sldChg chg="modSp">
        <pc:chgData name="balintkoppany@outlook.com" userId="96044bdb9d6179e9" providerId="Windows Live" clId="Web-{B5F29321-D172-4CDE-BE4B-8B4E8347CC72}" dt="2026-03-02T20:43:04.845" v="77" actId="20577"/>
        <pc:sldMkLst>
          <pc:docMk/>
          <pc:sldMk cId="1894339620" sldId="268"/>
        </pc:sldMkLst>
        <pc:spChg chg="mod">
          <ac:chgData name="balintkoppany@outlook.com" userId="96044bdb9d6179e9" providerId="Windows Live" clId="Web-{B5F29321-D172-4CDE-BE4B-8B4E8347CC72}" dt="2026-03-02T20:42:20.906" v="72" actId="14100"/>
          <ac:spMkLst>
            <pc:docMk/>
            <pc:sldMk cId="1894339620" sldId="268"/>
            <ac:spMk id="2" creationId="{720EBE52-0D74-4CD9-BBA9-8E1E40452D3A}"/>
          </ac:spMkLst>
        </pc:spChg>
        <pc:spChg chg="mod">
          <ac:chgData name="balintkoppany@outlook.com" userId="96044bdb9d6179e9" providerId="Windows Live" clId="Web-{B5F29321-D172-4CDE-BE4B-8B4E8347CC72}" dt="2026-03-02T20:43:04.845" v="77" actId="20577"/>
          <ac:spMkLst>
            <pc:docMk/>
            <pc:sldMk cId="1894339620" sldId="268"/>
            <ac:spMk id="3" creationId="{6DC6B17C-021D-C45B-2339-05A7BD3473D7}"/>
          </ac:spMkLst>
        </pc:spChg>
      </pc:sldChg>
      <pc:sldChg chg="modSp">
        <pc:chgData name="balintkoppany@outlook.com" userId="96044bdb9d6179e9" providerId="Windows Live" clId="Web-{B5F29321-D172-4CDE-BE4B-8B4E8347CC72}" dt="2026-03-02T20:43:41.580" v="84" actId="20577"/>
        <pc:sldMkLst>
          <pc:docMk/>
          <pc:sldMk cId="3153907996" sldId="269"/>
        </pc:sldMkLst>
        <pc:spChg chg="mod">
          <ac:chgData name="balintkoppany@outlook.com" userId="96044bdb9d6179e9" providerId="Windows Live" clId="Web-{B5F29321-D172-4CDE-BE4B-8B4E8347CC72}" dt="2026-03-02T20:43:17.314" v="79" actId="14100"/>
          <ac:spMkLst>
            <pc:docMk/>
            <pc:sldMk cId="3153907996" sldId="269"/>
            <ac:spMk id="2" creationId="{523D301E-9ADF-03D4-D980-66770E29A1B1}"/>
          </ac:spMkLst>
        </pc:spChg>
        <pc:spChg chg="mod">
          <ac:chgData name="balintkoppany@outlook.com" userId="96044bdb9d6179e9" providerId="Windows Live" clId="Web-{B5F29321-D172-4CDE-BE4B-8B4E8347CC72}" dt="2026-03-02T20:43:41.580" v="84" actId="20577"/>
          <ac:spMkLst>
            <pc:docMk/>
            <pc:sldMk cId="3153907996" sldId="269"/>
            <ac:spMk id="3" creationId="{9584E306-ADD1-3A06-5FFD-AF962470F581}"/>
          </ac:spMkLst>
        </pc:spChg>
      </pc:sldChg>
      <pc:sldChg chg="modSp new">
        <pc:chgData name="balintkoppany@outlook.com" userId="96044bdb9d6179e9" providerId="Windows Live" clId="Web-{B5F29321-D172-4CDE-BE4B-8B4E8347CC72}" dt="2026-03-02T20:44:22.190" v="97" actId="20577"/>
        <pc:sldMkLst>
          <pc:docMk/>
          <pc:sldMk cId="3261604490" sldId="271"/>
        </pc:sldMkLst>
        <pc:spChg chg="mod">
          <ac:chgData name="balintkoppany@outlook.com" userId="96044bdb9d6179e9" providerId="Windows Live" clId="Web-{B5F29321-D172-4CDE-BE4B-8B4E8347CC72}" dt="2026-03-02T20:43:55.065" v="91" actId="14100"/>
          <ac:spMkLst>
            <pc:docMk/>
            <pc:sldMk cId="3261604490" sldId="271"/>
            <ac:spMk id="2" creationId="{C2FCC1D1-9A4C-861F-9555-9AC8A33CD99D}"/>
          </ac:spMkLst>
        </pc:spChg>
        <pc:spChg chg="mod">
          <ac:chgData name="balintkoppany@outlook.com" userId="96044bdb9d6179e9" providerId="Windows Live" clId="Web-{B5F29321-D172-4CDE-BE4B-8B4E8347CC72}" dt="2026-03-02T20:44:22.190" v="97" actId="20577"/>
          <ac:spMkLst>
            <pc:docMk/>
            <pc:sldMk cId="3261604490" sldId="271"/>
            <ac:spMk id="3" creationId="{8263D71D-71F1-3A2F-C497-B95F23A522C9}"/>
          </ac:spMkLst>
        </pc:spChg>
      </pc:sldChg>
      <pc:sldChg chg="modSp new">
        <pc:chgData name="balintkoppany@outlook.com" userId="96044bdb9d6179e9" providerId="Windows Live" clId="Web-{B5F29321-D172-4CDE-BE4B-8B4E8347CC72}" dt="2026-03-02T20:46:51.052" v="120" actId="20577"/>
        <pc:sldMkLst>
          <pc:docMk/>
          <pc:sldMk cId="880649475" sldId="272"/>
        </pc:sldMkLst>
        <pc:spChg chg="mod">
          <ac:chgData name="balintkoppany@outlook.com" userId="96044bdb9d6179e9" providerId="Windows Live" clId="Web-{B5F29321-D172-4CDE-BE4B-8B4E8347CC72}" dt="2026-03-02T20:44:50.535" v="108" actId="20577"/>
          <ac:spMkLst>
            <pc:docMk/>
            <pc:sldMk cId="880649475" sldId="272"/>
            <ac:spMk id="2" creationId="{3840DC3A-8159-8E72-D400-583A54EEE96A}"/>
          </ac:spMkLst>
        </pc:spChg>
        <pc:spChg chg="mod">
          <ac:chgData name="balintkoppany@outlook.com" userId="96044bdb9d6179e9" providerId="Windows Live" clId="Web-{B5F29321-D172-4CDE-BE4B-8B4E8347CC72}" dt="2026-03-02T20:46:51.052" v="120" actId="20577"/>
          <ac:spMkLst>
            <pc:docMk/>
            <pc:sldMk cId="880649475" sldId="272"/>
            <ac:spMk id="3" creationId="{FDB9612E-94F1-3B58-9C51-9899BF640953}"/>
          </ac:spMkLst>
        </pc:spChg>
      </pc:sldChg>
      <pc:sldChg chg="modSp new">
        <pc:chgData name="balintkoppany@outlook.com" userId="96044bdb9d6179e9" providerId="Windows Live" clId="Web-{B5F29321-D172-4CDE-BE4B-8B4E8347CC72}" dt="2026-03-02T20:47:30.365" v="127" actId="20577"/>
        <pc:sldMkLst>
          <pc:docMk/>
          <pc:sldMk cId="1827754733" sldId="273"/>
        </pc:sldMkLst>
        <pc:spChg chg="mod">
          <ac:chgData name="balintkoppany@outlook.com" userId="96044bdb9d6179e9" providerId="Windows Live" clId="Web-{B5F29321-D172-4CDE-BE4B-8B4E8347CC72}" dt="2026-03-02T20:47:01.740" v="122" actId="14100"/>
          <ac:spMkLst>
            <pc:docMk/>
            <pc:sldMk cId="1827754733" sldId="273"/>
            <ac:spMk id="2" creationId="{F643918E-348D-812A-143E-B9F2BE29E912}"/>
          </ac:spMkLst>
        </pc:spChg>
        <pc:spChg chg="mod">
          <ac:chgData name="balintkoppany@outlook.com" userId="96044bdb9d6179e9" providerId="Windows Live" clId="Web-{B5F29321-D172-4CDE-BE4B-8B4E8347CC72}" dt="2026-03-02T20:47:30.365" v="127" actId="20577"/>
          <ac:spMkLst>
            <pc:docMk/>
            <pc:sldMk cId="1827754733" sldId="273"/>
            <ac:spMk id="3" creationId="{10B4619E-9265-919F-FE08-71F84FB9B9B0}"/>
          </ac:spMkLst>
        </pc:spChg>
      </pc:sldChg>
      <pc:sldChg chg="modSp new">
        <pc:chgData name="balintkoppany@outlook.com" userId="96044bdb9d6179e9" providerId="Windows Live" clId="Web-{B5F29321-D172-4CDE-BE4B-8B4E8347CC72}" dt="2026-03-02T20:48:30.960" v="139" actId="20577"/>
        <pc:sldMkLst>
          <pc:docMk/>
          <pc:sldMk cId="1637344486" sldId="274"/>
        </pc:sldMkLst>
        <pc:spChg chg="mod">
          <ac:chgData name="balintkoppany@outlook.com" userId="96044bdb9d6179e9" providerId="Windows Live" clId="Web-{B5F29321-D172-4CDE-BE4B-8B4E8347CC72}" dt="2026-03-02T20:47:39.584" v="129" actId="14100"/>
          <ac:spMkLst>
            <pc:docMk/>
            <pc:sldMk cId="1637344486" sldId="274"/>
            <ac:spMk id="2" creationId="{44AD34A1-643B-BD25-7D52-11505208F0DD}"/>
          </ac:spMkLst>
        </pc:spChg>
        <pc:spChg chg="mod">
          <ac:chgData name="balintkoppany@outlook.com" userId="96044bdb9d6179e9" providerId="Windows Live" clId="Web-{B5F29321-D172-4CDE-BE4B-8B4E8347CC72}" dt="2026-03-02T20:48:30.960" v="139" actId="20577"/>
          <ac:spMkLst>
            <pc:docMk/>
            <pc:sldMk cId="1637344486" sldId="274"/>
            <ac:spMk id="3" creationId="{3571F124-C55A-7D5E-00E0-A5A79FFD50AE}"/>
          </ac:spMkLst>
        </pc:spChg>
      </pc:sldChg>
      <pc:sldChg chg="modSp new">
        <pc:chgData name="balintkoppany@outlook.com" userId="96044bdb9d6179e9" providerId="Windows Live" clId="Web-{B5F29321-D172-4CDE-BE4B-8B4E8347CC72}" dt="2026-03-02T20:49:58.273" v="166" actId="14100"/>
        <pc:sldMkLst>
          <pc:docMk/>
          <pc:sldMk cId="3238653759" sldId="275"/>
        </pc:sldMkLst>
        <pc:spChg chg="mod">
          <ac:chgData name="balintkoppany@outlook.com" userId="96044bdb9d6179e9" providerId="Windows Live" clId="Web-{B5F29321-D172-4CDE-BE4B-8B4E8347CC72}" dt="2026-03-02T20:49:58.273" v="166" actId="14100"/>
          <ac:spMkLst>
            <pc:docMk/>
            <pc:sldMk cId="3238653759" sldId="275"/>
            <ac:spMk id="2" creationId="{519F7653-F77D-239E-333E-3EF01B58D277}"/>
          </ac:spMkLst>
        </pc:spChg>
      </pc:sldChg>
      <pc:sldChg chg="new del">
        <pc:chgData name="balintkoppany@outlook.com" userId="96044bdb9d6179e9" providerId="Windows Live" clId="Web-{B5F29321-D172-4CDE-BE4B-8B4E8347CC72}" dt="2026-03-02T20:48:36.132" v="140"/>
        <pc:sldMkLst>
          <pc:docMk/>
          <pc:sldMk cId="4057991515" sldId="275"/>
        </pc:sldMkLst>
      </pc:sldChg>
    </pc:docChg>
  </pc:docChgLst>
  <pc:docChgLst>
    <pc:chgData name="balintkoppany@outlook.com" userId="96044bdb9d6179e9" providerId="Windows Live" clId="Web-{8E5F68A8-8CBC-4F6A-977A-EB8408B7927A}"/>
    <pc:docChg chg="mod addSld delSld modSld addMainMaster delMainMaster">
      <pc:chgData name="balintkoppany@outlook.com" userId="96044bdb9d6179e9" providerId="Windows Live" clId="Web-{8E5F68A8-8CBC-4F6A-977A-EB8408B7927A}" dt="2026-02-09T20:30:57.295" v="204" actId="20577"/>
      <pc:docMkLst>
        <pc:docMk/>
      </pc:docMkLst>
      <pc:sldChg chg="modSp mod modClrScheme chgLayout">
        <pc:chgData name="balintkoppany@outlook.com" userId="96044bdb9d6179e9" providerId="Windows Live" clId="Web-{8E5F68A8-8CBC-4F6A-977A-EB8408B7927A}" dt="2026-02-09T20:16:43.166" v="74" actId="20577"/>
        <pc:sldMkLst>
          <pc:docMk/>
          <pc:sldMk cId="109857222" sldId="256"/>
        </pc:sldMkLst>
        <pc:spChg chg="mod ord">
          <ac:chgData name="balintkoppany@outlook.com" userId="96044bdb9d6179e9" providerId="Windows Live" clId="Web-{8E5F68A8-8CBC-4F6A-977A-EB8408B7927A}" dt="2026-02-09T20:16:43.166" v="74" actId="20577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balintkoppany@outlook.com" userId="96044bdb9d6179e9" providerId="Windows Live" clId="Web-{8E5F68A8-8CBC-4F6A-977A-EB8408B7927A}" dt="2026-02-09T20:14:39.772" v="27" actId="1076"/>
          <ac:spMkLst>
            <pc:docMk/>
            <pc:sldMk cId="109857222" sldId="256"/>
            <ac:spMk id="3" creationId="{00000000-0000-0000-0000-000000000000}"/>
          </ac:spMkLst>
        </pc:spChg>
      </pc:sldChg>
      <pc:sldChg chg="modSp new">
        <pc:chgData name="balintkoppany@outlook.com" userId="96044bdb9d6179e9" providerId="Windows Live" clId="Web-{8E5F68A8-8CBC-4F6A-977A-EB8408B7927A}" dt="2026-02-09T20:24:22.365" v="134" actId="20577"/>
        <pc:sldMkLst>
          <pc:docMk/>
          <pc:sldMk cId="1527327819" sldId="257"/>
        </pc:sldMkLst>
        <pc:spChg chg="mod">
          <ac:chgData name="balintkoppany@outlook.com" userId="96044bdb9d6179e9" providerId="Windows Live" clId="Web-{8E5F68A8-8CBC-4F6A-977A-EB8408B7927A}" dt="2026-02-09T20:17:15.495" v="88" actId="14100"/>
          <ac:spMkLst>
            <pc:docMk/>
            <pc:sldMk cId="1527327819" sldId="257"/>
            <ac:spMk id="2" creationId="{DAEE4D42-B0E8-B62D-CA11-B37709B4C473}"/>
          </ac:spMkLst>
        </pc:spChg>
        <pc:spChg chg="mod">
          <ac:chgData name="balintkoppany@outlook.com" userId="96044bdb9d6179e9" providerId="Windows Live" clId="Web-{8E5F68A8-8CBC-4F6A-977A-EB8408B7927A}" dt="2026-02-09T20:24:22.365" v="134" actId="20577"/>
          <ac:spMkLst>
            <pc:docMk/>
            <pc:sldMk cId="1527327819" sldId="257"/>
            <ac:spMk id="3" creationId="{C14AE3C9-A284-EFA1-12C0-352D35D1414B}"/>
          </ac:spMkLst>
        </pc:spChg>
      </pc:sldChg>
      <pc:sldChg chg="modSp new">
        <pc:chgData name="balintkoppany@outlook.com" userId="96044bdb9d6179e9" providerId="Windows Live" clId="Web-{8E5F68A8-8CBC-4F6A-977A-EB8408B7927A}" dt="2026-02-09T20:24:12.709" v="132" actId="20577"/>
        <pc:sldMkLst>
          <pc:docMk/>
          <pc:sldMk cId="292767939" sldId="258"/>
        </pc:sldMkLst>
        <pc:spChg chg="mod">
          <ac:chgData name="balintkoppany@outlook.com" userId="96044bdb9d6179e9" providerId="Windows Live" clId="Web-{8E5F68A8-8CBC-4F6A-977A-EB8408B7927A}" dt="2026-02-09T20:23:20.552" v="129" actId="20577"/>
          <ac:spMkLst>
            <pc:docMk/>
            <pc:sldMk cId="292767939" sldId="258"/>
            <ac:spMk id="2" creationId="{42065B08-C7A3-D0A6-369D-E8E202FBAAE7}"/>
          </ac:spMkLst>
        </pc:spChg>
        <pc:spChg chg="mod">
          <ac:chgData name="balintkoppany@outlook.com" userId="96044bdb9d6179e9" providerId="Windows Live" clId="Web-{8E5F68A8-8CBC-4F6A-977A-EB8408B7927A}" dt="2026-02-09T20:24:12.709" v="132" actId="20577"/>
          <ac:spMkLst>
            <pc:docMk/>
            <pc:sldMk cId="292767939" sldId="258"/>
            <ac:spMk id="3" creationId="{0086453C-DC18-16B8-1DBE-2B85014ECE42}"/>
          </ac:spMkLst>
        </pc:spChg>
      </pc:sldChg>
      <pc:sldChg chg="modSp new">
        <pc:chgData name="balintkoppany@outlook.com" userId="96044bdb9d6179e9" providerId="Windows Live" clId="Web-{8E5F68A8-8CBC-4F6A-977A-EB8408B7927A}" dt="2026-02-09T20:24:56.850" v="150" actId="20577"/>
        <pc:sldMkLst>
          <pc:docMk/>
          <pc:sldMk cId="923368814" sldId="259"/>
        </pc:sldMkLst>
        <pc:spChg chg="mod">
          <ac:chgData name="balintkoppany@outlook.com" userId="96044bdb9d6179e9" providerId="Windows Live" clId="Web-{8E5F68A8-8CBC-4F6A-977A-EB8408B7927A}" dt="2026-02-09T20:24:56.850" v="150" actId="20577"/>
          <ac:spMkLst>
            <pc:docMk/>
            <pc:sldMk cId="923368814" sldId="259"/>
            <ac:spMk id="3" creationId="{14957FFE-CB1A-68ED-1FA9-287A459FFB05}"/>
          </ac:spMkLst>
        </pc:spChg>
      </pc:sldChg>
      <pc:sldChg chg="modSp new">
        <pc:chgData name="balintkoppany@outlook.com" userId="96044bdb9d6179e9" providerId="Windows Live" clId="Web-{8E5F68A8-8CBC-4F6A-977A-EB8408B7927A}" dt="2026-02-09T20:26:54.484" v="171" actId="20577"/>
        <pc:sldMkLst>
          <pc:docMk/>
          <pc:sldMk cId="2031422215" sldId="260"/>
        </pc:sldMkLst>
        <pc:spChg chg="mod">
          <ac:chgData name="balintkoppany@outlook.com" userId="96044bdb9d6179e9" providerId="Windows Live" clId="Web-{8E5F68A8-8CBC-4F6A-977A-EB8408B7927A}" dt="2026-02-09T20:26:24.669" v="166" actId="20577"/>
          <ac:spMkLst>
            <pc:docMk/>
            <pc:sldMk cId="2031422215" sldId="260"/>
            <ac:spMk id="2" creationId="{F3C80E64-BDAA-948F-6C3B-8D8AB7CDD136}"/>
          </ac:spMkLst>
        </pc:spChg>
        <pc:spChg chg="mod">
          <ac:chgData name="balintkoppany@outlook.com" userId="96044bdb9d6179e9" providerId="Windows Live" clId="Web-{8E5F68A8-8CBC-4F6A-977A-EB8408B7927A}" dt="2026-02-09T20:26:54.484" v="171" actId="20577"/>
          <ac:spMkLst>
            <pc:docMk/>
            <pc:sldMk cId="2031422215" sldId="260"/>
            <ac:spMk id="3" creationId="{85A0C772-A9FC-495B-02E9-9B8C0DEAB30E}"/>
          </ac:spMkLst>
        </pc:spChg>
      </pc:sldChg>
      <pc:sldChg chg="modSp new">
        <pc:chgData name="balintkoppany@outlook.com" userId="96044bdb9d6179e9" providerId="Windows Live" clId="Web-{8E5F68A8-8CBC-4F6A-977A-EB8408B7927A}" dt="2026-02-09T20:27:26.565" v="176" actId="20577"/>
        <pc:sldMkLst>
          <pc:docMk/>
          <pc:sldMk cId="1565390116" sldId="261"/>
        </pc:sldMkLst>
        <pc:spChg chg="mod">
          <ac:chgData name="balintkoppany@outlook.com" userId="96044bdb9d6179e9" providerId="Windows Live" clId="Web-{8E5F68A8-8CBC-4F6A-977A-EB8408B7927A}" dt="2026-02-09T20:27:26.565" v="176" actId="20577"/>
          <ac:spMkLst>
            <pc:docMk/>
            <pc:sldMk cId="1565390116" sldId="261"/>
            <ac:spMk id="3" creationId="{03DBB54F-A829-2A12-4B95-FCCCC256EA90}"/>
          </ac:spMkLst>
        </pc:spChg>
      </pc:sldChg>
      <pc:sldChg chg="modSp new">
        <pc:chgData name="balintkoppany@outlook.com" userId="96044bdb9d6179e9" providerId="Windows Live" clId="Web-{8E5F68A8-8CBC-4F6A-977A-EB8408B7927A}" dt="2026-02-09T20:29:03.243" v="192" actId="20577"/>
        <pc:sldMkLst>
          <pc:docMk/>
          <pc:sldMk cId="2659380415" sldId="262"/>
        </pc:sldMkLst>
        <pc:spChg chg="mod">
          <ac:chgData name="balintkoppany@outlook.com" userId="96044bdb9d6179e9" providerId="Windows Live" clId="Web-{8E5F68A8-8CBC-4F6A-977A-EB8408B7927A}" dt="2026-02-09T20:28:38.585" v="187" actId="20577"/>
          <ac:spMkLst>
            <pc:docMk/>
            <pc:sldMk cId="2659380415" sldId="262"/>
            <ac:spMk id="2" creationId="{0AB01E42-D78B-7C75-38B2-C2DA3D281359}"/>
          </ac:spMkLst>
        </pc:spChg>
        <pc:spChg chg="mod">
          <ac:chgData name="balintkoppany@outlook.com" userId="96044bdb9d6179e9" providerId="Windows Live" clId="Web-{8E5F68A8-8CBC-4F6A-977A-EB8408B7927A}" dt="2026-02-09T20:29:03.243" v="192" actId="20577"/>
          <ac:spMkLst>
            <pc:docMk/>
            <pc:sldMk cId="2659380415" sldId="262"/>
            <ac:spMk id="3" creationId="{691EDA89-D55E-E1E9-385F-50BD39BB44E1}"/>
          </ac:spMkLst>
        </pc:spChg>
      </pc:sldChg>
      <pc:sldChg chg="modSp new">
        <pc:chgData name="balintkoppany@outlook.com" userId="96044bdb9d6179e9" providerId="Windows Live" clId="Web-{8E5F68A8-8CBC-4F6A-977A-EB8408B7927A}" dt="2026-02-09T20:30:57.295" v="204" actId="20577"/>
        <pc:sldMkLst>
          <pc:docMk/>
          <pc:sldMk cId="2378056696" sldId="263"/>
        </pc:sldMkLst>
        <pc:spChg chg="mod">
          <ac:chgData name="balintkoppany@outlook.com" userId="96044bdb9d6179e9" providerId="Windows Live" clId="Web-{8E5F68A8-8CBC-4F6A-977A-EB8408B7927A}" dt="2026-02-09T20:30:28.857" v="201" actId="20577"/>
          <ac:spMkLst>
            <pc:docMk/>
            <pc:sldMk cId="2378056696" sldId="263"/>
            <ac:spMk id="2" creationId="{82A5B2E2-ACAC-3317-E287-701FF59B34B1}"/>
          </ac:spMkLst>
        </pc:spChg>
        <pc:spChg chg="mod">
          <ac:chgData name="balintkoppany@outlook.com" userId="96044bdb9d6179e9" providerId="Windows Live" clId="Web-{8E5F68A8-8CBC-4F6A-977A-EB8408B7927A}" dt="2026-02-09T20:30:57.295" v="204" actId="20577"/>
          <ac:spMkLst>
            <pc:docMk/>
            <pc:sldMk cId="2378056696" sldId="263"/>
            <ac:spMk id="3" creationId="{5346073D-F83B-AD70-0A4D-913F71ED56E4}"/>
          </ac:spMkLst>
        </pc:spChg>
      </pc:sldChg>
      <pc:sldChg chg="new">
        <pc:chgData name="balintkoppany@outlook.com" userId="96044bdb9d6179e9" providerId="Windows Live" clId="Web-{8E5F68A8-8CBC-4F6A-977A-EB8408B7927A}" dt="2026-02-09T20:24:26.771" v="140"/>
        <pc:sldMkLst>
          <pc:docMk/>
          <pc:sldMk cId="2898047298" sldId="264"/>
        </pc:sldMkLst>
      </pc:sldChg>
      <pc:sldChg chg="new">
        <pc:chgData name="balintkoppany@outlook.com" userId="96044bdb9d6179e9" providerId="Windows Live" clId="Web-{8E5F68A8-8CBC-4F6A-977A-EB8408B7927A}" dt="2026-02-09T20:24:26.834" v="141"/>
        <pc:sldMkLst>
          <pc:docMk/>
          <pc:sldMk cId="4213951736" sldId="265"/>
        </pc:sldMkLst>
      </pc:sldChg>
      <pc:sldChg chg="new">
        <pc:chgData name="balintkoppany@outlook.com" userId="96044bdb9d6179e9" providerId="Windows Live" clId="Web-{8E5F68A8-8CBC-4F6A-977A-EB8408B7927A}" dt="2026-02-09T20:24:26.896" v="142"/>
        <pc:sldMkLst>
          <pc:docMk/>
          <pc:sldMk cId="804550150" sldId="266"/>
        </pc:sldMkLst>
      </pc:sldChg>
      <pc:sldChg chg="new">
        <pc:chgData name="balintkoppany@outlook.com" userId="96044bdb9d6179e9" providerId="Windows Live" clId="Web-{8E5F68A8-8CBC-4F6A-977A-EB8408B7927A}" dt="2026-02-09T20:24:27.412" v="143"/>
        <pc:sldMkLst>
          <pc:docMk/>
          <pc:sldMk cId="3570209647" sldId="267"/>
        </pc:sldMkLst>
      </pc:sldChg>
      <pc:sldChg chg="new">
        <pc:chgData name="balintkoppany@outlook.com" userId="96044bdb9d6179e9" providerId="Windows Live" clId="Web-{8E5F68A8-8CBC-4F6A-977A-EB8408B7927A}" dt="2026-02-09T20:24:27.459" v="144"/>
        <pc:sldMkLst>
          <pc:docMk/>
          <pc:sldMk cId="1894339620" sldId="268"/>
        </pc:sldMkLst>
      </pc:sldChg>
      <pc:sldChg chg="new">
        <pc:chgData name="balintkoppany@outlook.com" userId="96044bdb9d6179e9" providerId="Windows Live" clId="Web-{8E5F68A8-8CBC-4F6A-977A-EB8408B7927A}" dt="2026-02-09T20:24:27.521" v="145"/>
        <pc:sldMkLst>
          <pc:docMk/>
          <pc:sldMk cId="3153907996" sldId="269"/>
        </pc:sldMkLst>
      </pc:sldChg>
      <pc:sldChg chg="modSp new">
        <pc:chgData name="balintkoppany@outlook.com" userId="96044bdb9d6179e9" providerId="Windows Live" clId="Web-{8E5F68A8-8CBC-4F6A-977A-EB8408B7927A}" dt="2026-02-09T20:29:29.870" v="197" actId="20577"/>
        <pc:sldMkLst>
          <pc:docMk/>
          <pc:sldMk cId="1789975972" sldId="270"/>
        </pc:sldMkLst>
        <pc:spChg chg="mod">
          <ac:chgData name="balintkoppany@outlook.com" userId="96044bdb9d6179e9" providerId="Windows Live" clId="Web-{8E5F68A8-8CBC-4F6A-977A-EB8408B7927A}" dt="2026-02-09T20:29:29.870" v="197" actId="20577"/>
          <ac:spMkLst>
            <pc:docMk/>
            <pc:sldMk cId="1789975972" sldId="270"/>
            <ac:spMk id="3" creationId="{B1583B23-D69A-6CC7-C049-040F4356B26D}"/>
          </ac:spMkLst>
        </pc:spChg>
      </pc:sldChg>
      <pc:sldMasterChg chg="add addSldLayout modSldLayout">
        <pc:chgData name="balintkoppany@outlook.com" userId="96044bdb9d6179e9" providerId="Windows Live" clId="Web-{8E5F68A8-8CBC-4F6A-977A-EB8408B7927A}" dt="2026-02-09T19:09:34.127" v="0"/>
        <pc:sldMasterMkLst>
          <pc:docMk/>
          <pc:sldMasterMk cId="3404274699" sldId="2147483672"/>
        </pc:sldMasterMkLst>
        <pc:sldLayoutChg chg="add mod replId">
          <pc:chgData name="balintkoppany@outlook.com" userId="96044bdb9d6179e9" providerId="Windows Live" clId="Web-{8E5F68A8-8CBC-4F6A-977A-EB8408B7927A}" dt="2026-02-09T19:09:34.127" v="0"/>
          <pc:sldLayoutMkLst>
            <pc:docMk/>
            <pc:sldMasterMk cId="3404274699" sldId="2147483672"/>
            <pc:sldLayoutMk cId="2988514921" sldId="2147483673"/>
          </pc:sldLayoutMkLst>
        </pc:sldLayoutChg>
        <pc:sldLayoutChg chg="add mod replId">
          <pc:chgData name="balintkoppany@outlook.com" userId="96044bdb9d6179e9" providerId="Windows Live" clId="Web-{8E5F68A8-8CBC-4F6A-977A-EB8408B7927A}" dt="2026-02-09T19:09:34.127" v="0"/>
          <pc:sldLayoutMkLst>
            <pc:docMk/>
            <pc:sldMasterMk cId="3404274699" sldId="2147483672"/>
            <pc:sldLayoutMk cId="1500295513" sldId="2147483674"/>
          </pc:sldLayoutMkLst>
        </pc:sldLayoutChg>
        <pc:sldLayoutChg chg="add mod replId">
          <pc:chgData name="balintkoppany@outlook.com" userId="96044bdb9d6179e9" providerId="Windows Live" clId="Web-{8E5F68A8-8CBC-4F6A-977A-EB8408B7927A}" dt="2026-02-09T19:09:34.127" v="0"/>
          <pc:sldLayoutMkLst>
            <pc:docMk/>
            <pc:sldMasterMk cId="3404274699" sldId="2147483672"/>
            <pc:sldLayoutMk cId="1402038669" sldId="2147483675"/>
          </pc:sldLayoutMkLst>
        </pc:sldLayoutChg>
        <pc:sldLayoutChg chg="add mod replId">
          <pc:chgData name="balintkoppany@outlook.com" userId="96044bdb9d6179e9" providerId="Windows Live" clId="Web-{8E5F68A8-8CBC-4F6A-977A-EB8408B7927A}" dt="2026-02-09T19:09:34.127" v="0"/>
          <pc:sldLayoutMkLst>
            <pc:docMk/>
            <pc:sldMasterMk cId="3404274699" sldId="2147483672"/>
            <pc:sldLayoutMk cId="1720012640" sldId="2147483676"/>
          </pc:sldLayoutMkLst>
        </pc:sldLayoutChg>
        <pc:sldLayoutChg chg="add mod replId">
          <pc:chgData name="balintkoppany@outlook.com" userId="96044bdb9d6179e9" providerId="Windows Live" clId="Web-{8E5F68A8-8CBC-4F6A-977A-EB8408B7927A}" dt="2026-02-09T19:09:34.127" v="0"/>
          <pc:sldLayoutMkLst>
            <pc:docMk/>
            <pc:sldMasterMk cId="3404274699" sldId="2147483672"/>
            <pc:sldLayoutMk cId="44803753" sldId="2147483677"/>
          </pc:sldLayoutMkLst>
        </pc:sldLayoutChg>
        <pc:sldLayoutChg chg="add mod replId">
          <pc:chgData name="balintkoppany@outlook.com" userId="96044bdb9d6179e9" providerId="Windows Live" clId="Web-{8E5F68A8-8CBC-4F6A-977A-EB8408B7927A}" dt="2026-02-09T19:09:34.127" v="0"/>
          <pc:sldLayoutMkLst>
            <pc:docMk/>
            <pc:sldMasterMk cId="3404274699" sldId="2147483672"/>
            <pc:sldLayoutMk cId="2002543419" sldId="2147483678"/>
          </pc:sldLayoutMkLst>
        </pc:sldLayoutChg>
        <pc:sldLayoutChg chg="add mod replId">
          <pc:chgData name="balintkoppany@outlook.com" userId="96044bdb9d6179e9" providerId="Windows Live" clId="Web-{8E5F68A8-8CBC-4F6A-977A-EB8408B7927A}" dt="2026-02-09T19:09:34.127" v="0"/>
          <pc:sldLayoutMkLst>
            <pc:docMk/>
            <pc:sldMasterMk cId="3404274699" sldId="2147483672"/>
            <pc:sldLayoutMk cId="1883032986" sldId="2147483679"/>
          </pc:sldLayoutMkLst>
        </pc:sldLayoutChg>
        <pc:sldLayoutChg chg="add mod replId">
          <pc:chgData name="balintkoppany@outlook.com" userId="96044bdb9d6179e9" providerId="Windows Live" clId="Web-{8E5F68A8-8CBC-4F6A-977A-EB8408B7927A}" dt="2026-02-09T19:09:34.127" v="0"/>
          <pc:sldLayoutMkLst>
            <pc:docMk/>
            <pc:sldMasterMk cId="3404274699" sldId="2147483672"/>
            <pc:sldLayoutMk cId="1761576045" sldId="2147483680"/>
          </pc:sldLayoutMkLst>
        </pc:sldLayoutChg>
        <pc:sldLayoutChg chg="add mod replId">
          <pc:chgData name="balintkoppany@outlook.com" userId="96044bdb9d6179e9" providerId="Windows Live" clId="Web-{8E5F68A8-8CBC-4F6A-977A-EB8408B7927A}" dt="2026-02-09T19:09:34.127" v="0"/>
          <pc:sldLayoutMkLst>
            <pc:docMk/>
            <pc:sldMasterMk cId="3404274699" sldId="2147483672"/>
            <pc:sldLayoutMk cId="2460144799" sldId="2147483681"/>
          </pc:sldLayoutMkLst>
        </pc:sldLayoutChg>
        <pc:sldLayoutChg chg="add mod replId">
          <pc:chgData name="balintkoppany@outlook.com" userId="96044bdb9d6179e9" providerId="Windows Live" clId="Web-{8E5F68A8-8CBC-4F6A-977A-EB8408B7927A}" dt="2026-02-09T19:09:34.127" v="0"/>
          <pc:sldLayoutMkLst>
            <pc:docMk/>
            <pc:sldMasterMk cId="3404274699" sldId="2147483672"/>
            <pc:sldLayoutMk cId="4201874507" sldId="2147483682"/>
          </pc:sldLayoutMkLst>
        </pc:sldLayoutChg>
        <pc:sldLayoutChg chg="add mod replId">
          <pc:chgData name="balintkoppany@outlook.com" userId="96044bdb9d6179e9" providerId="Windows Live" clId="Web-{8E5F68A8-8CBC-4F6A-977A-EB8408B7927A}" dt="2026-02-09T19:09:34.127" v="0"/>
          <pc:sldLayoutMkLst>
            <pc:docMk/>
            <pc:sldMasterMk cId="3404274699" sldId="2147483672"/>
            <pc:sldLayoutMk cId="698983220" sldId="2147483683"/>
          </pc:sldLayoutMkLst>
        </pc:sldLayoutChg>
        <pc:sldLayoutChg chg="add mod replId">
          <pc:chgData name="balintkoppany@outlook.com" userId="96044bdb9d6179e9" providerId="Windows Live" clId="Web-{8E5F68A8-8CBC-4F6A-977A-EB8408B7927A}" dt="2026-02-09T19:09:34.127" v="0"/>
          <pc:sldLayoutMkLst>
            <pc:docMk/>
            <pc:sldMasterMk cId="3404274699" sldId="2147483672"/>
            <pc:sldLayoutMk cId="2159708157" sldId="2147483684"/>
          </pc:sldLayoutMkLst>
        </pc:sldLayoutChg>
        <pc:sldLayoutChg chg="add mod replId">
          <pc:chgData name="balintkoppany@outlook.com" userId="96044bdb9d6179e9" providerId="Windows Live" clId="Web-{8E5F68A8-8CBC-4F6A-977A-EB8408B7927A}" dt="2026-02-09T19:09:34.127" v="0"/>
          <pc:sldLayoutMkLst>
            <pc:docMk/>
            <pc:sldMasterMk cId="3404274699" sldId="2147483672"/>
            <pc:sldLayoutMk cId="1699508772" sldId="2147483685"/>
          </pc:sldLayoutMkLst>
        </pc:sldLayoutChg>
        <pc:sldLayoutChg chg="add mod replId">
          <pc:chgData name="balintkoppany@outlook.com" userId="96044bdb9d6179e9" providerId="Windows Live" clId="Web-{8E5F68A8-8CBC-4F6A-977A-EB8408B7927A}" dt="2026-02-09T19:09:34.127" v="0"/>
          <pc:sldLayoutMkLst>
            <pc:docMk/>
            <pc:sldMasterMk cId="3404274699" sldId="2147483672"/>
            <pc:sldLayoutMk cId="907885511" sldId="2147483686"/>
          </pc:sldLayoutMkLst>
        </pc:sldLayoutChg>
        <pc:sldLayoutChg chg="add mod replId">
          <pc:chgData name="balintkoppany@outlook.com" userId="96044bdb9d6179e9" providerId="Windows Live" clId="Web-{8E5F68A8-8CBC-4F6A-977A-EB8408B7927A}" dt="2026-02-09T19:09:34.127" v="0"/>
          <pc:sldLayoutMkLst>
            <pc:docMk/>
            <pc:sldMasterMk cId="3404274699" sldId="2147483672"/>
            <pc:sldLayoutMk cId="3010612845" sldId="2147483687"/>
          </pc:sldLayoutMkLst>
        </pc:sldLayoutChg>
        <pc:sldLayoutChg chg="add mod replId">
          <pc:chgData name="balintkoppany@outlook.com" userId="96044bdb9d6179e9" providerId="Windows Live" clId="Web-{8E5F68A8-8CBC-4F6A-977A-EB8408B7927A}" dt="2026-02-09T19:09:34.127" v="0"/>
          <pc:sldLayoutMkLst>
            <pc:docMk/>
            <pc:sldMasterMk cId="3404274699" sldId="2147483672"/>
            <pc:sldLayoutMk cId="1086394562" sldId="2147483688"/>
          </pc:sldLayoutMkLst>
        </pc:sldLayoutChg>
        <pc:sldLayoutChg chg="add mod replId">
          <pc:chgData name="balintkoppany@outlook.com" userId="96044bdb9d6179e9" providerId="Windows Live" clId="Web-{8E5F68A8-8CBC-4F6A-977A-EB8408B7927A}" dt="2026-02-09T19:09:34.127" v="0"/>
          <pc:sldLayoutMkLst>
            <pc:docMk/>
            <pc:sldMasterMk cId="3404274699" sldId="2147483672"/>
            <pc:sldLayoutMk cId="2953314186" sldId="214748368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514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874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983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708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508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885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12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394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314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295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038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012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0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543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32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576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144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2746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" y="654425"/>
            <a:ext cx="12183662" cy="3267634"/>
          </a:xfrm>
        </p:spPr>
        <p:txBody>
          <a:bodyPr/>
          <a:lstStyle/>
          <a:p>
            <a:r>
              <a:rPr lang="en-US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Iparművészeti</a:t>
            </a:r>
            <a:r>
              <a:rPr lang="en-US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technikák</a:t>
            </a:r>
            <a:endParaRPr lang="en-US" dirty="0" err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5813611"/>
            <a:ext cx="8676222" cy="840441"/>
          </a:xfrm>
        </p:spPr>
        <p:txBody>
          <a:bodyPr/>
          <a:lstStyle/>
          <a:p>
            <a:r>
              <a:rPr lang="en-US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Bálint Koppány X.B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ADB4D-5BD6-0DC6-0E8D-7BBCEB50F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86" y="4483"/>
            <a:ext cx="12191997" cy="1557617"/>
          </a:xfrm>
        </p:spPr>
        <p:txBody>
          <a:bodyPr/>
          <a:lstStyle/>
          <a:p>
            <a:r>
              <a:rPr lang="en-US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Nemezelés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56D6F-AFF7-C23D-D776-B6F906F36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86" y="2017058"/>
            <a:ext cx="12191997" cy="4827494"/>
          </a:xfrm>
        </p:spPr>
        <p:txBody>
          <a:bodyPr/>
          <a:lstStyle/>
          <a:p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A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nemez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szó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gyúrt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kelmét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jelent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.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Lényege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,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hogy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a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több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rétegben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lerakott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gyapjútépéseket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lúgos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,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forró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vízzel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bőven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befröcsköljük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,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és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tenyerünkkel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gyúrjuk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,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préseljük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: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nemezzé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alakítjuk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.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Mintás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darabok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készítésekor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a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színes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darabokat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hideg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vízbe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mártjuk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,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ebből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rakjuk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ki a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mintát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(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azért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vizezzük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,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hogy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a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motívum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ne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mozduljon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el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).</a:t>
            </a:r>
            <a:endParaRPr lang="en-US" sz="2500">
              <a:gradFill flip="none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8047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866C8-80F9-1BB1-88F0-579151F61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87" y="4484"/>
            <a:ext cx="12191998" cy="1355911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AF4BB-3FED-80F3-DAD8-C6BA589BF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86" y="1837764"/>
            <a:ext cx="12191997" cy="5017994"/>
          </a:xfrm>
        </p:spPr>
        <p:txBody>
          <a:bodyPr/>
          <a:lstStyle/>
          <a:p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Nyers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színű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száraz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gyapjúból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kisebb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darabokat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tépünk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,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függőleges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szálirányba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haladva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kitöltjük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vele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a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minta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közét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.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Ezt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követően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váltakozva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vízszintes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és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függőleges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irányba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helyezzük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fel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a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további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gyapjúrétegeket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.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Vízbe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mártott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kezünkkel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préseljük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,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nyomogatjuk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,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nemezeljük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össze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a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gyapjút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.</a:t>
            </a:r>
            <a:endParaRPr lang="en-US" sz="2500" dirty="0">
              <a:gradFill flip="none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3951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3118D-596D-5B78-960F-9D6717283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87" y="4483"/>
            <a:ext cx="12191998" cy="1613647"/>
          </a:xfrm>
        </p:spPr>
        <p:txBody>
          <a:bodyPr/>
          <a:lstStyle/>
          <a:p>
            <a:r>
              <a:rPr lang="en-US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Faszobrászat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53112-E542-B77B-D68A-C22CA7DD8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86" y="2061882"/>
            <a:ext cx="12191997" cy="4793876"/>
          </a:xfrm>
        </p:spPr>
        <p:txBody>
          <a:bodyPr/>
          <a:lstStyle/>
          <a:p>
            <a:r>
              <a:rPr lang="en-US" sz="2500" b="1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Faszobrászat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 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és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díszítő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faragás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természetesen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nem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válik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el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élesen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egymástól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,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kiváló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faszobrászok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gyakran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foglalkoztak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egyszerű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tárgyak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faragásával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is. A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faragó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művész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többnyire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azonos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technikával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dolgozik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mindkét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esetben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.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Vagy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előre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megmintázott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formák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nyomán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faragja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ki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tárgyát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,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vagy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a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papírból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kivágott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és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a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fára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ragasztott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minta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segítségével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.</a:t>
            </a:r>
            <a:endParaRPr lang="en-US" sz="2500">
              <a:gradFill flip="none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4550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58A9A-2D89-F3BB-E71F-D43D6A2A1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86" y="4483"/>
            <a:ext cx="12191997" cy="1703294"/>
          </a:xfrm>
        </p:spPr>
        <p:txBody>
          <a:bodyPr/>
          <a:lstStyle/>
          <a:p>
            <a:r>
              <a:rPr lang="en-US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fémművesség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A7D3A-3502-E29B-E64C-643CA85CE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86" y="2196352"/>
            <a:ext cx="12191997" cy="4648200"/>
          </a:xfrm>
        </p:spPr>
        <p:txBody>
          <a:bodyPr/>
          <a:lstStyle/>
          <a:p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 </a:t>
            </a:r>
            <a:r>
              <a:rPr lang="en-US" sz="2500" b="1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Ötvösművészet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,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részben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az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 </a:t>
            </a:r>
            <a:r>
              <a:rPr lang="en-US" sz="2500" u="sng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éremművészet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 is, a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fémeknek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főleg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kézi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erővel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való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művészi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megmunkálását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jelenti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. </a:t>
            </a:r>
            <a:endParaRPr lang="en-US" sz="2500">
              <a:gradFill flip="none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0209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BE52-0D74-4CD9-BBA9-8E1E40452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87" y="4483"/>
            <a:ext cx="12191998" cy="17145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6B17C-021D-C45B-2339-05A7BD347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87" y="2252382"/>
            <a:ext cx="12191998" cy="4592170"/>
          </a:xfrm>
        </p:spPr>
        <p:txBody>
          <a:bodyPr/>
          <a:lstStyle/>
          <a:p>
            <a:r>
              <a:rPr lang="en-US" sz="2500" b="1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Öntött</a:t>
            </a:r>
            <a:r>
              <a:rPr lang="en-US" sz="2500" b="1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b="1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tárgyak</a:t>
            </a:r>
            <a:r>
              <a:rPr lang="en-US" sz="2500" b="1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.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 A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bronzöntés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nagy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gyakorlatot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kívánó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munka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,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ritkán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végzik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a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szobrászok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, a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feladatot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szakavatott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öntőmesterekre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bízzák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,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akik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kétféle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öntéstechnikát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alkalmaznak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. Az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egyik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viaszvesztéses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eljárás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, a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másik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homokfúvásba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öntés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.</a:t>
            </a:r>
            <a:endParaRPr lang="en-US" sz="2500">
              <a:gradFill flip="none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4339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D301E-9ADF-03D4-D980-66770E29A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86" y="4483"/>
            <a:ext cx="12191997" cy="154641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4E306-ADD1-3A06-5FFD-AF962470F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86" y="2073088"/>
            <a:ext cx="12191997" cy="4782670"/>
          </a:xfrm>
        </p:spPr>
        <p:txBody>
          <a:bodyPr/>
          <a:lstStyle/>
          <a:p>
            <a:r>
              <a:rPr lang="en-US" sz="2500" b="1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Vésett</a:t>
            </a:r>
            <a:r>
              <a:rPr lang="en-US" sz="2500" b="1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b="1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és</a:t>
            </a:r>
            <a:r>
              <a:rPr lang="en-US" sz="2500" b="1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b="1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cizellált</a:t>
            </a:r>
            <a:r>
              <a:rPr lang="en-US" sz="2500" b="1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b="1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tárgyak</a:t>
            </a:r>
            <a:r>
              <a:rPr lang="en-US" sz="2500" b="1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.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 A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vésés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a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fémtárgyak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díszítésére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szolgál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,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eszközei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a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véső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és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a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kalapács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.</a:t>
            </a:r>
            <a:endParaRPr lang="en-US" sz="2500">
              <a:gradFill flip="none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3907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CC1D1-9A4C-861F-9555-9AC8A33CD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86" y="-6723"/>
            <a:ext cx="12191997" cy="17145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3D71D-71F1-3A2F-C497-B95F23A52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86" y="2185147"/>
            <a:ext cx="12191997" cy="4659405"/>
          </a:xfrm>
        </p:spPr>
        <p:txBody>
          <a:bodyPr/>
          <a:lstStyle/>
          <a:p>
            <a:r>
              <a:rPr lang="en-US" sz="2500" b="1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Zománcozás</a:t>
            </a:r>
            <a:r>
              <a:rPr lang="en-US" sz="2500" b="1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. 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 A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zománcozás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alapanyaga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a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finom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,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porrá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tört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kristályüveg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,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amelyhez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ólom-oxidot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vagy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boraxot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adunk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,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hogy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alacsonyabb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legyen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az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olvadáspontja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a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fémnél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. Színes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zománc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előállításakor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különféle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fémoxidokat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keverünk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hozzá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,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hogy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a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kívánt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árnyalatot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kapjuk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a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kiégetés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után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.</a:t>
            </a:r>
            <a:endParaRPr lang="en-US" sz="2500">
              <a:gradFill flip="none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1604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0DC3A-8159-8E72-D400-583A54EEE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86" y="4483"/>
            <a:ext cx="12191997" cy="1692088"/>
          </a:xfrm>
        </p:spPr>
        <p:txBody>
          <a:bodyPr/>
          <a:lstStyle/>
          <a:p>
            <a:r>
              <a:rPr lang="en-US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Üvegművészet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9612E-94F1-3B58-9C51-9899BF640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86" y="2073088"/>
            <a:ext cx="12191997" cy="4771464"/>
          </a:xfrm>
        </p:spPr>
        <p:txBody>
          <a:bodyPr/>
          <a:lstStyle/>
          <a:p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Az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üvegnek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, mint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anyagnak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az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ismerete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az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idő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homályába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vész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,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találtak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8ooo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éves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üvegolvasztásra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alkalmas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fazekat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, 6ooo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éves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üvegfelülettel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bevont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sztearit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gyöngyöt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,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és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ismert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a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kiásott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leletekből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,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hogy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Jerikóban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már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8ooo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éve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készültek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ékszerek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és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szerszámok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üvegből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.</a:t>
            </a:r>
          </a:p>
          <a:p>
            <a:pPr>
              <a:buClr>
                <a:srgbClr val="FFFFFF"/>
              </a:buClr>
            </a:pP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Kezdetben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az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üveg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ékkőként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szolgált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,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az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egyiptomi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Tuthmószisz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fáraó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sírjának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szarkofágjában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 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találták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üveget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a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drágakövekkel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együtt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aranyba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foglalva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,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ami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azt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jelenti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,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rangja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és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értéke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volt.</a:t>
            </a:r>
          </a:p>
          <a:p>
            <a:pPr>
              <a:buClr>
                <a:srgbClr val="FFFFFF"/>
              </a:buClr>
            </a:pP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Később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,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az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ókori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Rómában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használati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edényeket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,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padlóburkolatokat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,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falburkolatot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, -mint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például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Theodóra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császárnő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és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kísérete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címűt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Ravennában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-, a San Vitale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templomban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található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üvegtükröket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,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vázákat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, -pl. Portland-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váza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,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Lükurgosz-csésze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-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és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ablakokat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is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készítettek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belőle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.</a:t>
            </a:r>
            <a:endParaRPr lang="en-US" sz="2500">
              <a:gradFill flip="none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0649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3918E-348D-812A-143E-B9F2BE29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86" y="4483"/>
            <a:ext cx="12191997" cy="1512794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4619E-9265-919F-FE08-71F84FB9B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86" y="1904999"/>
            <a:ext cx="12191997" cy="4950759"/>
          </a:xfrm>
        </p:spPr>
        <p:txBody>
          <a:bodyPr/>
          <a:lstStyle/>
          <a:p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Egyik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számunkra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fontos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,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zománcból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fémre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festett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,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illetve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fémrekeszben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kialakított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színes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üvegkompozíció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Géza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király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a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magyar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koronán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,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ez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a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magyar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koronának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azon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része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,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amely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a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bizánci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udvarból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került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hozzánk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(CORONA GRAECA).</a:t>
            </a:r>
            <a:endParaRPr lang="en-US" sz="2500">
              <a:gradFill flip="none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7754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D34A1-643B-BD25-7D52-11505208F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86" y="4483"/>
            <a:ext cx="12180791" cy="1479176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1F124-C55A-7D5E-00E0-A5A79FFD5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86" y="2017058"/>
            <a:ext cx="12180791" cy="4838700"/>
          </a:xfrm>
        </p:spPr>
        <p:txBody>
          <a:bodyPr/>
          <a:lstStyle/>
          <a:p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A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középkorban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a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gótikus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templomi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üvegablakok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az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írást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pótolták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, a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művészet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oly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tündöklésével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,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amely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saját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korában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is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csodálatot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váltott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ki.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Kiváló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példa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erre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a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Franciaországbeli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chartres-i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székesegyház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üvegablakai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.</a:t>
            </a:r>
          </a:p>
          <a:p>
            <a:pPr>
              <a:buClr>
                <a:srgbClr val="FFFFFF"/>
              </a:buClr>
            </a:pP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A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színes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üvegablak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festészet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középkori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szellemét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ébresztette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fel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szecesszió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nagy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mesterei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.</a:t>
            </a:r>
            <a:endParaRPr lang="en-US" sz="2500">
              <a:gradFill flip="none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7344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E4D42-B0E8-B62D-CA11-B37709B4C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86" y="4483"/>
            <a:ext cx="10107703" cy="1479176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AE3C9-A284-EFA1-12C0-352D35D14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86" y="1949823"/>
            <a:ext cx="12191997" cy="4894729"/>
          </a:xfrm>
        </p:spPr>
        <p:txBody>
          <a:bodyPr/>
          <a:lstStyle/>
          <a:p>
            <a:pPr marL="0" indent="0">
              <a:buNone/>
            </a:pP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Az </a:t>
            </a:r>
            <a:r>
              <a:rPr lang="en-US" sz="2500" b="1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iparművészet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 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azoknak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a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használati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és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dísztárgyakat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előállító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kézműiparoknak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a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gyűjtőneve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,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amelyek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termékei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nemcsak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hétköznapi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,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gyakorlati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,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hanem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 </a:t>
            </a:r>
            <a:r>
              <a:rPr lang="en-US" sz="2500" b="1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művészi</a:t>
            </a:r>
            <a:r>
              <a:rPr lang="en-US" sz="2500" b="1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b="1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igényeket</a:t>
            </a:r>
            <a:r>
              <a:rPr lang="en-US" sz="2500" b="1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is </a:t>
            </a:r>
            <a:r>
              <a:rPr lang="en-US" sz="2500" b="1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kielégítenek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.</a:t>
            </a:r>
            <a:endParaRPr lang="en-US" sz="2500">
              <a:gradFill flip="none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7327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F7653-F77D-239E-333E-3EF01B58D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5708" y="531159"/>
            <a:ext cx="7821703" cy="5457264"/>
          </a:xfrm>
        </p:spPr>
        <p:txBody>
          <a:bodyPr/>
          <a:lstStyle/>
          <a:p>
            <a:r>
              <a:rPr lang="en-US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Köszönöm</a:t>
            </a:r>
            <a:r>
              <a:rPr lang="en-US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 a </a:t>
            </a:r>
            <a:r>
              <a:rPr lang="en-US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figyelmet</a:t>
            </a:r>
            <a:r>
              <a:rPr lang="en-US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653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65B08-C7A3-D0A6-369D-E8E202FBA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87" y="4483"/>
            <a:ext cx="11048998" cy="2263588"/>
          </a:xfrm>
        </p:spPr>
        <p:txBody>
          <a:bodyPr/>
          <a:lstStyle/>
          <a:p>
            <a:r>
              <a:rPr lang="en-US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Az </a:t>
            </a:r>
            <a:r>
              <a:rPr lang="en-US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agyagművesség-kerámia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6453C-DC18-16B8-1DBE-2B85014EC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86" y="2263588"/>
            <a:ext cx="12191997" cy="4580964"/>
          </a:xfrm>
        </p:spPr>
        <p:txBody>
          <a:bodyPr/>
          <a:lstStyle/>
          <a:p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A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termelés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a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legkülönbözőbb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helyeken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életre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hívta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a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fazekasságot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. A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legkorábbi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ismert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kerámia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Japánban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került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elő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Kr. e. 10 500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tájékáról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(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Dzsómon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-kor),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pár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évezreddel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később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jelent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meg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Kínában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.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Ettől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függetlenül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alakult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ki a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Közel-Keleten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(Kr. e. 8000),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és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Amerikában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(Kr. e. 4000).</a:t>
            </a:r>
            <a:endParaRPr lang="en-US" sz="2500">
              <a:gradFill flip="none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767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09D27-FD27-5EF9-F4E0-07CF14CA4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57FFE-CB1A-68ED-1FA9-287A459FF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86" y="1916205"/>
            <a:ext cx="12203202" cy="4928347"/>
          </a:xfrm>
        </p:spPr>
        <p:txBody>
          <a:bodyPr/>
          <a:lstStyle/>
          <a:p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A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kerámia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a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szobrászat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és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a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festészet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között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foglal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helyet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,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egybefogja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a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plasztikát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és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a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színt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, de a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két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elem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egybeötvözésével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végül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is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önálló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műfajt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teremt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.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Míg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a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fazekas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főleg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használati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tárgyakat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(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edényeket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,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kályhát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)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készít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,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addig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a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keramikus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használati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és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dísztárgyakat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.</a:t>
            </a:r>
            <a:endParaRPr lang="en-US" sz="2500">
              <a:gradFill flip="none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3368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80E64-BDAA-948F-6C3B-8D8AB7CDD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86" y="4484"/>
            <a:ext cx="12191997" cy="1725705"/>
          </a:xfrm>
        </p:spPr>
        <p:txBody>
          <a:bodyPr/>
          <a:lstStyle/>
          <a:p>
            <a:r>
              <a:rPr lang="en-US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A </a:t>
            </a:r>
            <a:r>
              <a:rPr lang="en-US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fajansz</a:t>
            </a:r>
            <a:r>
              <a:rPr lang="en-US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és</a:t>
            </a:r>
            <a:r>
              <a:rPr lang="en-US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 a </a:t>
            </a:r>
            <a:r>
              <a:rPr lang="en-US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majolika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0C772-A9FC-495B-02E9-9B8C0DEAB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86" y="2028264"/>
            <a:ext cx="12191997" cy="4816288"/>
          </a:xfrm>
        </p:spPr>
        <p:txBody>
          <a:bodyPr/>
          <a:lstStyle/>
          <a:p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Ónos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mázzal</a:t>
            </a:r>
            <a:r>
              <a:rPr lang="en-US" sz="250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(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ón-ólom</a:t>
            </a:r>
            <a:r>
              <a:rPr lang="en-US" sz="250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hamuból, homokból és konyhasóból készül) díszített kerámia, melyet a német etnikumú emigránsok, az anabaptisták (gör. 'újrakeresztelők': az első protestáns szabadegyház,Svájcban kialakult csoport) honosítottak meg a XIV.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század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végén</a:t>
            </a:r>
            <a:r>
              <a:rPr lang="en-US" sz="250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.</a:t>
            </a:r>
            <a:endParaRPr lang="en-US" sz="2500">
              <a:gradFill flip="none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1422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5748D-AD43-9DD4-C94C-EEB35B9F1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BB54F-A829-2A12-4B95-FCCCC256E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86" y="2073088"/>
            <a:ext cx="12191997" cy="4771464"/>
          </a:xfrm>
        </p:spPr>
        <p:txBody>
          <a:bodyPr/>
          <a:lstStyle/>
          <a:p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A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fajansz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és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a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majolika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technikája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azonos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.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Majolika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néven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az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olasz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reneszánsz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művészi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értékű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agyagműves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termékeit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nevezzük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. (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Nevét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Mallorca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szigetéről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kapta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,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mert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ez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a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sziget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közvetítette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Itáliába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a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spanyol-mór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ónmázas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edényeket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.) A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reneszánsz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utáni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,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ónmázas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termékeket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pedig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fajansz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néven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említjük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. (A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név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az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olaszországi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Faenza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városától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ered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.)</a:t>
            </a:r>
            <a:endParaRPr lang="en-US" sz="2500">
              <a:gradFill flip="none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5390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01E42-D78B-7C75-38B2-C2DA3D281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87" y="4483"/>
            <a:ext cx="12191998" cy="1714500"/>
          </a:xfrm>
        </p:spPr>
        <p:txBody>
          <a:bodyPr/>
          <a:lstStyle/>
          <a:p>
            <a:r>
              <a:rPr lang="en-US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A </a:t>
            </a:r>
            <a:r>
              <a:rPr lang="en-US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porcelán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EDA89-D55E-E1E9-385F-50BD39BB4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86" y="2207558"/>
            <a:ext cx="12191997" cy="4636994"/>
          </a:xfrm>
        </p:spPr>
        <p:txBody>
          <a:bodyPr/>
          <a:lstStyle/>
          <a:p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A</a:t>
            </a:r>
            <a:r>
              <a:rPr lang="en-US" sz="2500" b="1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 </a:t>
            </a:r>
            <a:r>
              <a:rPr lang="en-US" sz="2500" b="1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porcelán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 a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legfinomabb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agyagból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, a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kaolinból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készül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.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Kínában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ezt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már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a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középkorban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ismerték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,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Európában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Böttger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készített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először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porcelántárgyakat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Meissenben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, 1709-ben. A kaolin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kiégetve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fehér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,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áttetsző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,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törése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kagylós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,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acéllal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csiholva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tüzet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ad.</a:t>
            </a:r>
            <a:endParaRPr lang="en-US" sz="2500">
              <a:gradFill flip="none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9380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76183-5C5B-813A-C892-42E1AAB48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83B23-D69A-6CC7-C049-040F4356B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86" y="1972235"/>
            <a:ext cx="12180791" cy="4883523"/>
          </a:xfrm>
        </p:spPr>
        <p:txBody>
          <a:bodyPr/>
          <a:lstStyle/>
          <a:p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Máza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az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alapanyaggal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közel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egyező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és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hígított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alakban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némileg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eltérő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összetételben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kerül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a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tárgyak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felületére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. Magas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hőfokon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égetik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,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Díszítése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lehet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máz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alatti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(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kobaltkék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színben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)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vagy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máz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feletti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,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színes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,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amelyet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kisebb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hőfokon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,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kisebb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kemencében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égetnek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az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edény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felületére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.</a:t>
            </a:r>
            <a:endParaRPr lang="en-US" sz="2500">
              <a:gradFill flip="none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9975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5B2E2-ACAC-3317-E287-701FF59B3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87" y="4483"/>
            <a:ext cx="12191998" cy="1613647"/>
          </a:xfrm>
        </p:spPr>
        <p:txBody>
          <a:bodyPr/>
          <a:lstStyle/>
          <a:p>
            <a:r>
              <a:rPr lang="en-US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A </a:t>
            </a:r>
            <a:r>
              <a:rPr lang="en-US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batikolás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6073D-F83B-AD70-0A4D-913F71ED5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86" y="1904999"/>
            <a:ext cx="12191997" cy="4939553"/>
          </a:xfrm>
        </p:spPr>
        <p:txBody>
          <a:bodyPr/>
          <a:lstStyle/>
          <a:p>
            <a:pPr>
              <a:buNone/>
            </a:pPr>
            <a:r>
              <a:rPr lang="en-US" sz="2500" b="1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  A </a:t>
            </a:r>
            <a:r>
              <a:rPr lang="en-US" sz="2500" b="1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batikolás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 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viszonylag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egyszerű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díszítő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technika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,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nem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igényel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sok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felszerelést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.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Lenvászonra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,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selyemre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,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batiszra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és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még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számos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más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,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műszállal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kevert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anyagra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is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batikolhatunk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. A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festéket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a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vegyiáru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boltokban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kaphatunk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, a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viaszoláshoz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,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pedig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megfelel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a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gyertya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, a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padlóviasz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vagy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a paraffin is. A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forró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viaszt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ecsettel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visszük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fel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a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textil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felületére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.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Kihűlés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,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száradás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után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megfestjük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az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anyagot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,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végül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száradás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után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újságpapírra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(mint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szívórétegre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)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terítve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a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textilt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vasaló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segítségével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eltávolítjuk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a </a:t>
            </a:r>
            <a:r>
              <a:rPr lang="en-US" sz="25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viaszt</a:t>
            </a:r>
            <a:r>
              <a:rPr lang="en-US" sz="25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.</a:t>
            </a:r>
            <a:endParaRPr lang="en-US" sz="2500">
              <a:gradFill flip="none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L="0" indent="0">
              <a:buNone/>
            </a:pPr>
            <a:br>
              <a:rPr lang="en-US" dirty="0"/>
            </a:br>
            <a:endParaRPr lang="en-US">
              <a:gradFill flip="none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80566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Mesh</vt:lpstr>
      <vt:lpstr>Iparművészeti technikák</vt:lpstr>
      <vt:lpstr>PowerPoint Presentation</vt:lpstr>
      <vt:lpstr>Az agyagművesség-kerámia</vt:lpstr>
      <vt:lpstr>PowerPoint Presentation</vt:lpstr>
      <vt:lpstr>A fajansz és a majolika</vt:lpstr>
      <vt:lpstr>PowerPoint Presentation</vt:lpstr>
      <vt:lpstr>A porcelán</vt:lpstr>
      <vt:lpstr>PowerPoint Presentation</vt:lpstr>
      <vt:lpstr>A batikolás</vt:lpstr>
      <vt:lpstr>Nemezelés</vt:lpstr>
      <vt:lpstr>PowerPoint Presentation</vt:lpstr>
      <vt:lpstr>Faszobrászat</vt:lpstr>
      <vt:lpstr>fémművesség</vt:lpstr>
      <vt:lpstr>PowerPoint Presentation</vt:lpstr>
      <vt:lpstr>PowerPoint Presentation</vt:lpstr>
      <vt:lpstr>PowerPoint Presentation</vt:lpstr>
      <vt:lpstr>Üvegművészet</vt:lpstr>
      <vt:lpstr>PowerPoint Presentation</vt:lpstr>
      <vt:lpstr>PowerPoint Presentation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157</cp:revision>
  <dcterms:created xsi:type="dcterms:W3CDTF">2026-02-09T18:55:47Z</dcterms:created>
  <dcterms:modified xsi:type="dcterms:W3CDTF">2026-03-02T20:50:02Z</dcterms:modified>
</cp:coreProperties>
</file>